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63" r:id="rId3"/>
    <p:sldId id="274" r:id="rId4"/>
    <p:sldId id="271" r:id="rId5"/>
    <p:sldId id="267" r:id="rId6"/>
    <p:sldId id="265" r:id="rId7"/>
    <p:sldId id="266" r:id="rId8"/>
    <p:sldId id="269" r:id="rId9"/>
    <p:sldId id="270" r:id="rId10"/>
    <p:sldId id="262" r:id="rId11"/>
    <p:sldId id="305" r:id="rId12"/>
    <p:sldId id="272" r:id="rId13"/>
    <p:sldId id="273" r:id="rId14"/>
    <p:sldId id="275" r:id="rId15"/>
    <p:sldId id="276" r:id="rId16"/>
    <p:sldId id="289" r:id="rId17"/>
    <p:sldId id="277" r:id="rId18"/>
    <p:sldId id="278" r:id="rId19"/>
    <p:sldId id="281" r:id="rId20"/>
    <p:sldId id="290" r:id="rId21"/>
    <p:sldId id="279" r:id="rId22"/>
    <p:sldId id="291" r:id="rId23"/>
    <p:sldId id="282" r:id="rId24"/>
    <p:sldId id="286" r:id="rId25"/>
    <p:sldId id="292" r:id="rId26"/>
    <p:sldId id="293" r:id="rId27"/>
    <p:sldId id="285" r:id="rId28"/>
    <p:sldId id="280" r:id="rId29"/>
    <p:sldId id="283" r:id="rId30"/>
    <p:sldId id="294" r:id="rId31"/>
    <p:sldId id="287" r:id="rId32"/>
    <p:sldId id="288" r:id="rId33"/>
    <p:sldId id="296" r:id="rId34"/>
    <p:sldId id="295" r:id="rId35"/>
    <p:sldId id="297" r:id="rId36"/>
    <p:sldId id="298" r:id="rId37"/>
    <p:sldId id="299" r:id="rId38"/>
    <p:sldId id="300" r:id="rId39"/>
    <p:sldId id="302" r:id="rId40"/>
    <p:sldId id="301" r:id="rId41"/>
    <p:sldId id="303" r:id="rId42"/>
  </p:sldIdLst>
  <p:sldSz cx="12192000" cy="6858000"/>
  <p:notesSz cx="6858000" cy="9144000"/>
  <p:embeddedFontLst>
    <p:embeddedFont>
      <p:font typeface="CookieRun Black" panose="020B0600000101010101" charset="-127"/>
      <p:bold r:id="rId43"/>
    </p:embeddedFont>
    <p:embeddedFont>
      <p:font typeface="CookieRun Bold" panose="020B0600000101010101" charset="-127"/>
      <p:bold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161" d="100"/>
          <a:sy n="161" d="100"/>
        </p:scale>
        <p:origin x="492" y="144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2022-05-01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2295" y="5183129"/>
            <a:ext cx="2940681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44664" y="75557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6064696"/>
            <a:ext cx="12191999" cy="793304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타원 108"/>
          <p:cNvSpPr/>
          <p:nvPr/>
        </p:nvSpPr>
        <p:spPr>
          <a:xfrm>
            <a:off x="2089674" y="239482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955752" y="236137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5366310" y="243201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5232388" y="239856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8642946" y="2469209"/>
            <a:ext cx="1727224" cy="1727224"/>
          </a:xfrm>
          <a:prstGeom prst="ellipse">
            <a:avLst/>
          </a:prstGeom>
          <a:solidFill>
            <a:srgbClr val="FEB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/>
          <p:cNvSpPr/>
          <p:nvPr/>
        </p:nvSpPr>
        <p:spPr>
          <a:xfrm>
            <a:off x="8509024" y="2435751"/>
            <a:ext cx="1727224" cy="1727224"/>
          </a:xfrm>
          <a:prstGeom prst="ellipse">
            <a:avLst/>
          </a:prstGeom>
          <a:solidFill>
            <a:schemeClr val="bg1"/>
          </a:solidFill>
          <a:ln w="66675">
            <a:solidFill>
              <a:srgbClr val="FEBF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30ABEE-18E1-429F-9C9B-170DC465DF8D}"/>
              </a:ext>
            </a:extLst>
          </p:cNvPr>
          <p:cNvGrpSpPr/>
          <p:nvPr/>
        </p:nvGrpSpPr>
        <p:grpSpPr>
          <a:xfrm>
            <a:off x="5635608" y="2835165"/>
            <a:ext cx="1007866" cy="926472"/>
            <a:chOff x="1441621" y="1336834"/>
            <a:chExt cx="3683038" cy="3385602"/>
          </a:xfrm>
          <a:effectLst/>
        </p:grpSpPr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539A24EF-E15C-4B4E-BB29-625C533F470A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이등변 삼각형 12">
              <a:extLst>
                <a:ext uri="{FF2B5EF4-FFF2-40B4-BE49-F238E27FC236}">
                  <a16:creationId xmlns:a16="http://schemas.microsoft.com/office/drawing/2014/main" id="{8423C1EE-7CE1-4514-AB6E-1376CE607AC1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이등변 삼각형 12">
              <a:extLst>
                <a:ext uri="{FF2B5EF4-FFF2-40B4-BE49-F238E27FC236}">
                  <a16:creationId xmlns:a16="http://schemas.microsoft.com/office/drawing/2014/main" id="{B061925F-E5B0-4063-B9A2-A9F73A81773D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이등변 삼각형 12">
              <a:extLst>
                <a:ext uri="{FF2B5EF4-FFF2-40B4-BE49-F238E27FC236}">
                  <a16:creationId xmlns:a16="http://schemas.microsoft.com/office/drawing/2014/main" id="{FD5A9371-68C5-434B-B8EE-6E1FCD365ACA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이등변 삼각형 12">
              <a:extLst>
                <a:ext uri="{FF2B5EF4-FFF2-40B4-BE49-F238E27FC236}">
                  <a16:creationId xmlns:a16="http://schemas.microsoft.com/office/drawing/2014/main" id="{8FDCE49E-2DE7-4117-A8FE-19128FD35826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이등변 삼각형 12">
              <a:extLst>
                <a:ext uri="{FF2B5EF4-FFF2-40B4-BE49-F238E27FC236}">
                  <a16:creationId xmlns:a16="http://schemas.microsoft.com/office/drawing/2014/main" id="{143EC39D-88E5-44ED-A7EA-07E370EB46D2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이등변 삼각형 12">
              <a:extLst>
                <a:ext uri="{FF2B5EF4-FFF2-40B4-BE49-F238E27FC236}">
                  <a16:creationId xmlns:a16="http://schemas.microsoft.com/office/drawing/2014/main" id="{174828AC-ED99-4046-BCFB-D8FCAD518611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B04744A3-A399-4E7B-A45B-5FD701A679B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1C758383-EC28-40DA-859C-1326FAEE2247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E789AB7F-7B82-4D7C-9695-12D74A967A30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56E1EAA8-282E-450E-B6C0-BFDAD9544CEF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EC1DFD0C-C79C-4DB3-B577-30D265AE185A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3FABD7DA-528D-40DE-A63D-CB4A1E851B49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F5A161DF-4DA7-4EC1-9C89-EFD8BF978FCB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B1CB5F86-32D0-4026-9F1D-BF120FAA66FE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3CE6C41B-B091-46BD-9529-0F3251524129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F760376E-58A9-4E38-9533-C5056D508017}"/>
              </a:ext>
            </a:extLst>
          </p:cNvPr>
          <p:cNvGrpSpPr/>
          <p:nvPr/>
        </p:nvGrpSpPr>
        <p:grpSpPr>
          <a:xfrm>
            <a:off x="8907043" y="2986040"/>
            <a:ext cx="899208" cy="824356"/>
            <a:chOff x="11006836" y="3362315"/>
            <a:chExt cx="974061" cy="892979"/>
          </a:xfrm>
        </p:grpSpPr>
        <p:sp>
          <p:nvSpPr>
            <p:cNvPr id="115" name="자유형 114">
              <a:extLst>
                <a:ext uri="{FF2B5EF4-FFF2-40B4-BE49-F238E27FC236}">
                  <a16:creationId xmlns:a16="http://schemas.microsoft.com/office/drawing/2014/main" id="{5DCCE64B-8119-4133-BDD7-34E48E893162}"/>
                </a:ext>
              </a:extLst>
            </p:cNvPr>
            <p:cNvSpPr/>
            <p:nvPr/>
          </p:nvSpPr>
          <p:spPr>
            <a:xfrm>
              <a:off x="11094115" y="3371850"/>
              <a:ext cx="886782" cy="883444"/>
            </a:xfrm>
            <a:custGeom>
              <a:avLst/>
              <a:gdLst>
                <a:gd name="connsiteX0" fmla="*/ 104904 w 886782"/>
                <a:gd name="connsiteY0" fmla="*/ 0 h 883444"/>
                <a:gd name="connsiteX1" fmla="*/ 219204 w 886782"/>
                <a:gd name="connsiteY1" fmla="*/ 2381 h 883444"/>
                <a:gd name="connsiteX2" fmla="*/ 222781 w 886782"/>
                <a:gd name="connsiteY2" fmla="*/ 6418 h 883444"/>
                <a:gd name="connsiteX3" fmla="*/ 239635 w 886782"/>
                <a:gd name="connsiteY3" fmla="*/ 6731 h 883444"/>
                <a:gd name="connsiteX4" fmla="*/ 443391 w 886782"/>
                <a:gd name="connsiteY4" fmla="*/ 214996 h 883444"/>
                <a:gd name="connsiteX5" fmla="*/ 532910 w 886782"/>
                <a:gd name="connsiteY5" fmla="*/ 67475 h 883444"/>
                <a:gd name="connsiteX6" fmla="*/ 568968 w 886782"/>
                <a:gd name="connsiteY6" fmla="*/ 41165 h 883444"/>
                <a:gd name="connsiteX7" fmla="*/ 588298 w 886782"/>
                <a:gd name="connsiteY7" fmla="*/ 0 h 883444"/>
                <a:gd name="connsiteX8" fmla="*/ 684812 w 886782"/>
                <a:gd name="connsiteY8" fmla="*/ 6032 h 883444"/>
                <a:gd name="connsiteX9" fmla="*/ 705676 w 886782"/>
                <a:gd name="connsiteY9" fmla="*/ 5646 h 883444"/>
                <a:gd name="connsiteX10" fmla="*/ 522982 w 886782"/>
                <a:gd name="connsiteY10" fmla="*/ 819427 h 883444"/>
                <a:gd name="connsiteX11" fmla="*/ 443705 w 886782"/>
                <a:gd name="connsiteY11" fmla="*/ 881201 h 883444"/>
                <a:gd name="connsiteX12" fmla="*/ 443041 w 886782"/>
                <a:gd name="connsiteY12" fmla="*/ 883444 h 883444"/>
                <a:gd name="connsiteX13" fmla="*/ 352554 w 886782"/>
                <a:gd name="connsiteY13" fmla="*/ 881063 h 883444"/>
                <a:gd name="connsiteX14" fmla="*/ 326055 w 886782"/>
                <a:gd name="connsiteY14" fmla="*/ 786787 h 883444"/>
                <a:gd name="connsiteX15" fmla="*/ 293274 w 886782"/>
                <a:gd name="connsiteY15" fmla="*/ 758439 h 883444"/>
                <a:gd name="connsiteX16" fmla="*/ 76944 w 886782"/>
                <a:gd name="connsiteY16" fmla="*/ 55543 h 883444"/>
                <a:gd name="connsiteX17" fmla="*/ 113533 w 886782"/>
                <a:gd name="connsiteY17" fmla="*/ 30699 h 8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86782" h="883444">
                  <a:moveTo>
                    <a:pt x="104904" y="0"/>
                  </a:moveTo>
                  <a:lnTo>
                    <a:pt x="219204" y="2381"/>
                  </a:lnTo>
                  <a:lnTo>
                    <a:pt x="222781" y="6418"/>
                  </a:lnTo>
                  <a:lnTo>
                    <a:pt x="239635" y="6731"/>
                  </a:lnTo>
                  <a:cubicBezTo>
                    <a:pt x="318444" y="20615"/>
                    <a:pt x="397539" y="85409"/>
                    <a:pt x="443391" y="214996"/>
                  </a:cubicBezTo>
                  <a:cubicBezTo>
                    <a:pt x="466317" y="150202"/>
                    <a:pt x="497554" y="101607"/>
                    <a:pt x="532910" y="67475"/>
                  </a:cubicBezTo>
                  <a:lnTo>
                    <a:pt x="568968" y="41165"/>
                  </a:lnTo>
                  <a:lnTo>
                    <a:pt x="588298" y="0"/>
                  </a:lnTo>
                  <a:lnTo>
                    <a:pt x="684812" y="6032"/>
                  </a:lnTo>
                  <a:lnTo>
                    <a:pt x="705676" y="5646"/>
                  </a:lnTo>
                  <a:cubicBezTo>
                    <a:pt x="906671" y="33740"/>
                    <a:pt x="1047933" y="388714"/>
                    <a:pt x="522982" y="819427"/>
                  </a:cubicBezTo>
                  <a:lnTo>
                    <a:pt x="443705" y="881201"/>
                  </a:lnTo>
                  <a:lnTo>
                    <a:pt x="443041" y="883444"/>
                  </a:lnTo>
                  <a:lnTo>
                    <a:pt x="352554" y="881063"/>
                  </a:lnTo>
                  <a:lnTo>
                    <a:pt x="326055" y="786787"/>
                  </a:lnTo>
                  <a:lnTo>
                    <a:pt x="293274" y="758439"/>
                  </a:lnTo>
                  <a:cubicBezTo>
                    <a:pt x="-59395" y="436206"/>
                    <a:pt x="-42093" y="164882"/>
                    <a:pt x="76944" y="55543"/>
                  </a:cubicBezTo>
                  <a:lnTo>
                    <a:pt x="113533" y="30699"/>
                  </a:lnTo>
                  <a:close/>
                </a:path>
              </a:pathLst>
            </a:custGeom>
            <a:solidFill>
              <a:srgbClr val="E50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하트 115">
              <a:extLst>
                <a:ext uri="{FF2B5EF4-FFF2-40B4-BE49-F238E27FC236}">
                  <a16:creationId xmlns:a16="http://schemas.microsoft.com/office/drawing/2014/main" id="{5B12B09D-AB19-4DB4-8451-DF2EE16D89CF}"/>
                </a:ext>
              </a:extLst>
            </p:cNvPr>
            <p:cNvSpPr/>
            <p:nvPr/>
          </p:nvSpPr>
          <p:spPr>
            <a:xfrm>
              <a:off x="11006836" y="3362315"/>
              <a:ext cx="880364" cy="888600"/>
            </a:xfrm>
            <a:prstGeom prst="heart">
              <a:avLst/>
            </a:prstGeom>
            <a:solidFill>
              <a:srgbClr val="FA44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22B5C60A-920B-4A06-8082-5307DDF50FDE}"/>
              </a:ext>
            </a:extLst>
          </p:cNvPr>
          <p:cNvGrpSpPr/>
          <p:nvPr/>
        </p:nvGrpSpPr>
        <p:grpSpPr>
          <a:xfrm>
            <a:off x="2335988" y="2942469"/>
            <a:ext cx="981112" cy="841816"/>
            <a:chOff x="1032127" y="5035978"/>
            <a:chExt cx="1661066" cy="1425231"/>
          </a:xfrm>
        </p:grpSpPr>
        <p:sp>
          <p:nvSpPr>
            <p:cNvPr id="118" name="자유형: 도형 188">
              <a:extLst>
                <a:ext uri="{FF2B5EF4-FFF2-40B4-BE49-F238E27FC236}">
                  <a16:creationId xmlns:a16="http://schemas.microsoft.com/office/drawing/2014/main" id="{9CDB0AD8-570A-4BD4-BAFB-D8CED1BA00A5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이등변 삼각형 118">
              <a:extLst>
                <a:ext uri="{FF2B5EF4-FFF2-40B4-BE49-F238E27FC236}">
                  <a16:creationId xmlns:a16="http://schemas.microsoft.com/office/drawing/2014/main" id="{12128211-E8B9-4CB1-ABE8-B18A145988BD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이등변 삼각형 119">
              <a:extLst>
                <a:ext uri="{FF2B5EF4-FFF2-40B4-BE49-F238E27FC236}">
                  <a16:creationId xmlns:a16="http://schemas.microsoft.com/office/drawing/2014/main" id="{361A5A32-5121-4C2E-AFA5-8A914949FC82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이등변 삼각형 120">
              <a:extLst>
                <a:ext uri="{FF2B5EF4-FFF2-40B4-BE49-F238E27FC236}">
                  <a16:creationId xmlns:a16="http://schemas.microsoft.com/office/drawing/2014/main" id="{518A06D8-4860-45AB-8B40-09C852DB11E4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이등변 삼각형 121">
              <a:extLst>
                <a:ext uri="{FF2B5EF4-FFF2-40B4-BE49-F238E27FC236}">
                  <a16:creationId xmlns:a16="http://schemas.microsoft.com/office/drawing/2014/main" id="{A13E763E-E537-48FF-BD3D-C6524CCBFE6B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052768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개발 환경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362983" y="4275086"/>
            <a:ext cx="1524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서버 구조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768580" y="4275086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latin typeface="+mj-lt"/>
              </a:rPr>
              <a:t>DB </a:t>
            </a:r>
            <a:r>
              <a:rPr lang="ko-KR" altLang="en-US" sz="2400" b="1" dirty="0">
                <a:latin typeface="+mj-lt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C543D-E244-4AC4-8BFA-58BF67513169}"/>
              </a:ext>
            </a:extLst>
          </p:cNvPr>
          <p:cNvSpPr/>
          <p:nvPr/>
        </p:nvSpPr>
        <p:spPr>
          <a:xfrm>
            <a:off x="969483" y="2128196"/>
            <a:ext cx="92395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Client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285E6C-9A6E-46E4-AEA3-E8542208D80B}"/>
              </a:ext>
            </a:extLst>
          </p:cNvPr>
          <p:cNvGrpSpPr/>
          <p:nvPr/>
        </p:nvGrpSpPr>
        <p:grpSpPr>
          <a:xfrm>
            <a:off x="3253885" y="1487603"/>
            <a:ext cx="1675002" cy="2655096"/>
            <a:chOff x="4420998" y="1284131"/>
            <a:chExt cx="1675002" cy="33465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A51287-D4AF-4467-89A8-09D60140D15E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Login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D9C521-20DE-4976-A325-95A8F8335554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164A9D7-5A08-4703-BDEB-3C6AEC9D863E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A93D6B7-4DA6-43E8-9032-030FFD1FC4D5}"/>
              </a:ext>
            </a:extLst>
          </p:cNvPr>
          <p:cNvCxnSpPr>
            <a:cxnSpLocks/>
            <a:stCxn id="2" idx="2"/>
            <a:endCxn id="111" idx="0"/>
          </p:cNvCxnSpPr>
          <p:nvPr/>
        </p:nvCxnSpPr>
        <p:spPr>
          <a:xfrm>
            <a:off x="1431462" y="2651416"/>
            <a:ext cx="1401" cy="742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FA81AFF-A2EE-4B0C-B375-70E2B11C43CA}"/>
              </a:ext>
            </a:extLst>
          </p:cNvPr>
          <p:cNvCxnSpPr>
            <a:cxnSpLocks/>
            <a:stCxn id="13" idx="2"/>
            <a:endCxn id="129" idx="0"/>
          </p:cNvCxnSpPr>
          <p:nvPr/>
        </p:nvCxnSpPr>
        <p:spPr>
          <a:xfrm flipH="1">
            <a:off x="2739429" y="4142699"/>
            <a:ext cx="1351957" cy="296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5D81835-414E-4D51-9706-F48EDE08FE38}"/>
              </a:ext>
            </a:extLst>
          </p:cNvPr>
          <p:cNvSpPr/>
          <p:nvPr/>
        </p:nvSpPr>
        <p:spPr>
          <a:xfrm>
            <a:off x="3542923" y="4450882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Game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6C5E462-AB9F-4519-BC6D-3C95BBF785FF}"/>
              </a:ext>
            </a:extLst>
          </p:cNvPr>
          <p:cNvSpPr/>
          <p:nvPr/>
        </p:nvSpPr>
        <p:spPr>
          <a:xfrm>
            <a:off x="873435" y="4440021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5896247-B180-460F-AEAB-3DB41680B0D6}"/>
              </a:ext>
            </a:extLst>
          </p:cNvPr>
          <p:cNvCxnSpPr>
            <a:cxnSpLocks/>
            <a:stCxn id="133" idx="0"/>
            <a:endCxn id="111" idx="2"/>
          </p:cNvCxnSpPr>
          <p:nvPr/>
        </p:nvCxnSpPr>
        <p:spPr>
          <a:xfrm flipV="1">
            <a:off x="1421897" y="3917306"/>
            <a:ext cx="10966" cy="5227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B6608A-5FCA-4683-89C0-8B5FB5A20A5A}"/>
              </a:ext>
            </a:extLst>
          </p:cNvPr>
          <p:cNvSpPr/>
          <p:nvPr/>
        </p:nvSpPr>
        <p:spPr>
          <a:xfrm>
            <a:off x="898471" y="3394086"/>
            <a:ext cx="10687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WorldListServer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965991D-84C4-420D-B6C4-06C218A65FD6}"/>
              </a:ext>
            </a:extLst>
          </p:cNvPr>
          <p:cNvSpPr/>
          <p:nvPr/>
        </p:nvSpPr>
        <p:spPr>
          <a:xfrm>
            <a:off x="2190967" y="4438867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AccountDB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4F8E0181-7A6E-44CA-854D-006AFBDDC73E}"/>
              </a:ext>
            </a:extLst>
          </p:cNvPr>
          <p:cNvCxnSpPr>
            <a:cxnSpLocks/>
            <a:stCxn id="133" idx="3"/>
            <a:endCxn id="129" idx="1"/>
          </p:cNvCxnSpPr>
          <p:nvPr/>
        </p:nvCxnSpPr>
        <p:spPr>
          <a:xfrm flipV="1">
            <a:off x="1970358" y="4700477"/>
            <a:ext cx="220609" cy="11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28ADBF6-84D4-4C52-BD49-19B456EE7770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893440" y="2389806"/>
            <a:ext cx="1360445" cy="425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38EBB9E-837C-4F35-8D20-01AFE8A28201}"/>
              </a:ext>
            </a:extLst>
          </p:cNvPr>
          <p:cNvGrpSpPr/>
          <p:nvPr/>
        </p:nvGrpSpPr>
        <p:grpSpPr>
          <a:xfrm>
            <a:off x="5277024" y="1487603"/>
            <a:ext cx="1675002" cy="2655096"/>
            <a:chOff x="4420998" y="1284131"/>
            <a:chExt cx="1675002" cy="334659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C8745ED-ED2D-4DD2-BA42-A739DBE25BE0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Game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7628B4-2A50-4D27-8187-112263ACDF02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DCC30AE-665F-402C-9BFA-9CB2770EE269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D1DBDC-E598-4796-8673-9E726EFB8F6D}"/>
              </a:ext>
            </a:extLst>
          </p:cNvPr>
          <p:cNvCxnSpPr>
            <a:cxnSpLocks/>
            <a:stCxn id="13" idx="2"/>
            <a:endCxn id="135" idx="0"/>
          </p:cNvCxnSpPr>
          <p:nvPr/>
        </p:nvCxnSpPr>
        <p:spPr>
          <a:xfrm flipH="1">
            <a:off x="4091385" y="4142699"/>
            <a:ext cx="1" cy="3081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F9388EA-2EC2-4C1E-97A1-9C2032A6565C}"/>
              </a:ext>
            </a:extLst>
          </p:cNvPr>
          <p:cNvCxnSpPr>
            <a:cxnSpLocks/>
            <a:stCxn id="143" idx="2"/>
            <a:endCxn id="135" idx="2"/>
          </p:cNvCxnSpPr>
          <p:nvPr/>
        </p:nvCxnSpPr>
        <p:spPr>
          <a:xfrm rot="5400000">
            <a:off x="4687254" y="3546830"/>
            <a:ext cx="831403" cy="2023140"/>
          </a:xfrm>
          <a:prstGeom prst="bentConnector3">
            <a:avLst>
              <a:gd name="adj1" fmla="val 12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CDD6B029-668C-4B69-B37F-0BCE9D7936FD}"/>
              </a:ext>
            </a:extLst>
          </p:cNvPr>
          <p:cNvCxnSpPr>
            <a:cxnSpLocks/>
            <a:stCxn id="143" idx="2"/>
            <a:endCxn id="129" idx="2"/>
          </p:cNvCxnSpPr>
          <p:nvPr/>
        </p:nvCxnSpPr>
        <p:spPr>
          <a:xfrm rot="5400000">
            <a:off x="4017283" y="2864845"/>
            <a:ext cx="819388" cy="3375096"/>
          </a:xfrm>
          <a:prstGeom prst="bentConnector3">
            <a:avLst>
              <a:gd name="adj1" fmla="val 1278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2FF07F7-9733-4480-9F4F-2E03FE065559}"/>
              </a:ext>
            </a:extLst>
          </p:cNvPr>
          <p:cNvSpPr txBox="1"/>
          <p:nvPr/>
        </p:nvSpPr>
        <p:spPr>
          <a:xfrm>
            <a:off x="6992039" y="1464867"/>
            <a:ext cx="4977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WorldListServer</a:t>
            </a:r>
            <a:r>
              <a:rPr lang="en-US" altLang="ko-KR" sz="1200" dirty="0">
                <a:latin typeface="+mn-ea"/>
              </a:rPr>
              <a:t>(C# REST API)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회원 가입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로그인 검증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토큰 발급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목록 전송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선택 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LoginServer</a:t>
            </a:r>
            <a:r>
              <a:rPr lang="ko-KR" altLang="en-US" sz="1200" dirty="0">
                <a:latin typeface="+mn-ea"/>
              </a:rPr>
              <a:t> 정보 전송</a:t>
            </a:r>
            <a:r>
              <a:rPr lang="en-US" altLang="ko-KR" sz="1200" dirty="0">
                <a:latin typeface="+mn-ea"/>
              </a:rPr>
              <a:t> 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8FB19-33F7-4D2D-B086-5B8532F57D50}"/>
              </a:ext>
            </a:extLst>
          </p:cNvPr>
          <p:cNvSpPr txBox="1"/>
          <p:nvPr/>
        </p:nvSpPr>
        <p:spPr>
          <a:xfrm>
            <a:off x="6964685" y="2389726"/>
            <a:ext cx="518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LoginServer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목록 전송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생성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</a:t>
            </a:r>
            <a:r>
              <a:rPr lang="ko-KR" altLang="en-US" sz="1200" dirty="0" err="1">
                <a:latin typeface="+mn-ea"/>
              </a:rPr>
              <a:t>접속시</a:t>
            </a:r>
            <a:r>
              <a:rPr lang="ko-KR" altLang="en-US" sz="1200" dirty="0">
                <a:latin typeface="+mn-ea"/>
              </a:rPr>
              <a:t> 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GameServer</a:t>
            </a:r>
            <a:r>
              <a:rPr lang="ko-KR" altLang="en-US" sz="1200" dirty="0">
                <a:latin typeface="+mn-ea"/>
              </a:rPr>
              <a:t>정보 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EB075F0-1F96-47FC-B32E-29B6A776FC80}"/>
              </a:ext>
            </a:extLst>
          </p:cNvPr>
          <p:cNvSpPr txBox="1"/>
          <p:nvPr/>
        </p:nvSpPr>
        <p:spPr>
          <a:xfrm>
            <a:off x="7023728" y="3352160"/>
            <a:ext cx="475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GameServer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 err="1">
                <a:latin typeface="+mn-ea"/>
              </a:rPr>
              <a:t>인게임</a:t>
            </a:r>
            <a:r>
              <a:rPr lang="ko-KR" altLang="en-US" sz="1200" dirty="0">
                <a:latin typeface="+mn-ea"/>
              </a:rPr>
              <a:t> 접속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오브젝트 </a:t>
            </a:r>
            <a:r>
              <a:rPr lang="ko-KR" altLang="en-US" sz="1200" dirty="0" err="1">
                <a:latin typeface="+mn-ea"/>
              </a:rPr>
              <a:t>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디스폰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스킬 사용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부활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985761D-ACC4-478B-AF37-429620989733}"/>
              </a:ext>
            </a:extLst>
          </p:cNvPr>
          <p:cNvCxnSpPr>
            <a:cxnSpLocks/>
            <a:endCxn id="133" idx="2"/>
          </p:cNvCxnSpPr>
          <p:nvPr/>
        </p:nvCxnSpPr>
        <p:spPr>
          <a:xfrm rot="10800000" flipV="1">
            <a:off x="1421898" y="4149575"/>
            <a:ext cx="4674107" cy="813666"/>
          </a:xfrm>
          <a:prstGeom prst="bentConnector4">
            <a:avLst>
              <a:gd name="adj1" fmla="val -527"/>
              <a:gd name="adj2" fmla="val 128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8E51B06-F3AC-4C14-B900-040A7A25063C}"/>
              </a:ext>
            </a:extLst>
          </p:cNvPr>
          <p:cNvCxnSpPr>
            <a:cxnSpLocks/>
            <a:stCxn id="13" idx="2"/>
            <a:endCxn id="133" idx="0"/>
          </p:cNvCxnSpPr>
          <p:nvPr/>
        </p:nvCxnSpPr>
        <p:spPr>
          <a:xfrm flipH="1">
            <a:off x="1421897" y="4142699"/>
            <a:ext cx="2669489" cy="297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82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85D97CD-7265-4E0E-B10A-2C047BA8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9" y="1146427"/>
            <a:ext cx="10705236" cy="5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8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313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 </a:t>
            </a:r>
            <a:r>
              <a:rPr lang="en-US" altLang="ko-KR" dirty="0" err="1">
                <a:latin typeface="+mn-ea"/>
              </a:rPr>
              <a:t>ASP.Net</a:t>
            </a:r>
            <a:r>
              <a:rPr lang="en-US" altLang="ko-KR" dirty="0">
                <a:latin typeface="+mn-ea"/>
              </a:rPr>
              <a:t> Core</a:t>
            </a:r>
            <a:r>
              <a:rPr lang="ko-KR" altLang="en-US" dirty="0">
                <a:latin typeface="+mn-ea"/>
              </a:rPr>
              <a:t>를 이용하여 </a:t>
            </a:r>
            <a:r>
              <a:rPr lang="en-US" altLang="ko-KR" dirty="0">
                <a:latin typeface="+mn-ea"/>
              </a:rPr>
              <a:t>REST API </a:t>
            </a:r>
            <a:r>
              <a:rPr lang="ko-KR" altLang="en-US" dirty="0">
                <a:latin typeface="+mn-ea"/>
              </a:rPr>
              <a:t>서버로 구현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목록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선택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0E601E-13A8-4092-98F0-8EE1BFAF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45" y="1540179"/>
            <a:ext cx="2200582" cy="36820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CBC8C-F621-4DE9-8198-9C872ACA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30" y="1527772"/>
            <a:ext cx="3858161" cy="36932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D190CE0-4307-44FA-B7B0-A0AE30C4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094" y="1527772"/>
            <a:ext cx="4030324" cy="3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495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구현 코드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9C3124-7CB0-40DA-BEF2-9DE08E9B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49" y="1500047"/>
            <a:ext cx="4503036" cy="35839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F28F2B-70B2-4C97-9DA0-9BF7182A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411" y="1500047"/>
            <a:ext cx="5643656" cy="35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99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C++17</a:t>
            </a:r>
            <a:r>
              <a:rPr lang="ko-KR" altLang="en-US" dirty="0">
                <a:latin typeface="+mn-ea"/>
              </a:rPr>
              <a:t>을 이용하여 </a:t>
            </a:r>
            <a:r>
              <a:rPr lang="en-US" altLang="ko-KR" dirty="0" err="1">
                <a:latin typeface="+mn-ea"/>
              </a:rPr>
              <a:t>LoginServer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GameServer</a:t>
            </a:r>
            <a:r>
              <a:rPr lang="ko-KR" altLang="en-US" dirty="0">
                <a:latin typeface="+mn-ea"/>
              </a:rPr>
              <a:t>에서 사용할 라이브러리 구현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D3445B-4C74-4608-B199-A97D64DD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5" y="1551533"/>
            <a:ext cx="2429214" cy="3620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249437-3DD5-4043-8F2D-7ABC752A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06" y="1551533"/>
            <a:ext cx="2143424" cy="361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3437C3-2D53-4010-89EE-DEBD917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85" y="1552184"/>
            <a:ext cx="2076740" cy="3616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F5C9EE-37AE-492B-8382-016185F82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751" y="1553594"/>
            <a:ext cx="183858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8D451-7F84-4D9D-A672-5407E43D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5" y="1507835"/>
            <a:ext cx="3373544" cy="49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DE9D85-B69A-4348-9D23-378CD811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26" y="1564006"/>
            <a:ext cx="3733850" cy="4838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4467D2-2C67-4D23-8C73-320E3068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51" y="1564006"/>
            <a:ext cx="5810652" cy="4838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925427-0F7E-430D-9C49-D39CD0C628B4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384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4797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CoreMemoryPoolManager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CoreMemoryPool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단위로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D7D0C3-87F8-4680-AB48-4EF163B0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27" y="1404962"/>
            <a:ext cx="5745984" cy="5090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C4FF77-CDD9-4806-ABDA-FE379FA8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3" y="1404961"/>
            <a:ext cx="4297330" cy="50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6300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사용 부분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CoreMemoryPoolObj</a:t>
            </a:r>
            <a:r>
              <a:rPr lang="ko-KR" altLang="en-US" dirty="0">
                <a:latin typeface="+mn-ea"/>
              </a:rPr>
              <a:t>를 상속 받아서 사용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39E9A-0F39-4206-AF35-ED59CA7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30" y="1354671"/>
            <a:ext cx="2393172" cy="4972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E014A-73E2-472B-899C-3B50BC9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25" y="1354672"/>
            <a:ext cx="3033348" cy="9389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7D6158-004A-46FC-9BC1-0191C593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24" y="2452665"/>
            <a:ext cx="3033349" cy="2381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0C013-ED48-4F51-B10D-F3674C6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107" y="1354671"/>
            <a:ext cx="4991312" cy="49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8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925A6E-AEA7-429A-BDDC-3957A0CB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9" y="1896533"/>
            <a:ext cx="5048955" cy="44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479"/>
            <a:ext cx="10693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ea typeface="CookieRun Bold" panose="020B0600000101010101" pitchFamily="50" charset="-127"/>
              </a:rPr>
              <a:t>OS: Windows 11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2.  Compiler: Client(Visual Studio 2019), Server(Visual Studio 2022)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ea typeface="CookieRun Bold" panose="020B0600000101010101" pitchFamily="50" charset="-127"/>
              </a:rPr>
              <a:t>Language: C++17(</a:t>
            </a:r>
            <a:r>
              <a:rPr lang="en-US" altLang="ko-KR" dirty="0" err="1">
                <a:ea typeface="CookieRun Bold" panose="020B0600000101010101" pitchFamily="50" charset="-127"/>
              </a:rPr>
              <a:t>LoginServer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GameServer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C#(</a:t>
            </a:r>
            <a:r>
              <a:rPr lang="en-US" altLang="ko-KR" dirty="0" err="1">
                <a:ea typeface="CookieRun Bold" panose="020B0600000101010101" pitchFamily="50" charset="-127"/>
              </a:rPr>
              <a:t>WorldListServer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PacketGenerator</a:t>
            </a:r>
            <a:r>
              <a:rPr lang="en-US" altLang="ko-KR" dirty="0">
                <a:ea typeface="CookieRun Bold" panose="020B0600000101010101" pitchFamily="50" charset="-127"/>
              </a:rPr>
              <a:t>,  </a:t>
            </a:r>
            <a:r>
              <a:rPr lang="en-US" altLang="ko-KR" dirty="0" err="1">
                <a:ea typeface="CookieRun Bold" panose="020B0600000101010101" pitchFamily="50" charset="-127"/>
              </a:rPr>
              <a:t>ExcelToCSVTool</a:t>
            </a:r>
            <a:r>
              <a:rPr lang="en-US" altLang="ko-KR" dirty="0">
                <a:ea typeface="CookieRun Bold" panose="020B0600000101010101" pitchFamily="50" charset="-127"/>
              </a:rPr>
              <a:t>, Client)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4.  Network Library: Server(</a:t>
            </a:r>
            <a:r>
              <a:rPr lang="en-US" altLang="ko-KR" dirty="0" err="1">
                <a:ea typeface="CookieRun Bold" panose="020B0600000101010101" pitchFamily="50" charset="-127"/>
              </a:rPr>
              <a:t>Boost.Asio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           Client</a:t>
            </a:r>
            <a:r>
              <a:rPr lang="en-US" altLang="ko-KR" dirty="0">
                <a:ea typeface="CookieRun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dirty="0">
                <a:ea typeface="CookieRun Bold" panose="020B0600000101010101" pitchFamily="50" charset="-127"/>
              </a:rPr>
              <a:t>C# Socket)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5"/>
            </a:pPr>
            <a:r>
              <a:rPr lang="en-US" altLang="ko-KR" dirty="0">
                <a:ea typeface="CookieRun Bold" panose="020B0600000101010101" pitchFamily="50" charset="-127"/>
              </a:rPr>
              <a:t>Database: MSSQL 2019, ODBC</a:t>
            </a:r>
          </a:p>
          <a:p>
            <a:pPr marL="342900" indent="-342900">
              <a:buAutoNum type="arabicPeriod" startAt="5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6"/>
            </a:pPr>
            <a:r>
              <a:rPr lang="en-US" altLang="ko-KR" dirty="0">
                <a:ea typeface="CookieRun Bold" panose="020B0600000101010101" pitchFamily="50" charset="-127"/>
              </a:rPr>
              <a:t>Serialization: </a:t>
            </a:r>
            <a:r>
              <a:rPr lang="en-US" altLang="ko-KR" dirty="0" err="1">
                <a:ea typeface="CookieRun Bold" panose="020B0600000101010101" pitchFamily="50" charset="-127"/>
              </a:rPr>
              <a:t>Flatbuffer</a:t>
            </a:r>
            <a:r>
              <a:rPr lang="en-US" altLang="ko-KR" dirty="0">
                <a:ea typeface="CookieRun Bold" panose="020B0600000101010101" pitchFamily="50" charset="-127"/>
              </a:rPr>
              <a:t> 2.0.0</a:t>
            </a:r>
          </a:p>
          <a:p>
            <a:pPr marL="342900" indent="-342900">
              <a:buAutoNum type="arabicPeriod" startAt="6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7.  Client: Unity 2020.3.28f1</a:t>
            </a:r>
            <a:endParaRPr lang="ko-KR" altLang="en-US" dirty="0">
              <a:ea typeface="CookieRun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6A6A78-3953-4AD2-9DC7-F76A5B79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4" y="3753870"/>
            <a:ext cx="1686160" cy="638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4DB932-B55A-4A46-9B69-F135D018A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60" y="1877336"/>
            <a:ext cx="1419423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31BF5D-224A-4D8B-BF74-03DE9A51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1" y="1761647"/>
            <a:ext cx="3060830" cy="4533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147120-8333-46D6-BDB3-CF97F86A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87" y="1754911"/>
            <a:ext cx="3686670" cy="45469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25A2A9-0E3B-4D65-A8BB-849EEECC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53" y="4403945"/>
            <a:ext cx="3807762" cy="1891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4B9F9-BB6C-4B47-A73A-E779F5DF4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52" y="1763527"/>
            <a:ext cx="3807763" cy="25590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610949-5124-4CFB-9D48-F5E368E564D3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7228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96D290-2943-42F8-B8F8-280E9B42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49" y="1376487"/>
            <a:ext cx="3945822" cy="5118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DB4CB9-DF4E-4A01-A3DB-50FE4C63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50" y="1376488"/>
            <a:ext cx="6287785" cy="51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8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5AB2E-DEFE-4DEB-900D-2E1DA115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13" y="1397673"/>
            <a:ext cx="4128420" cy="49426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84F27E8-11CB-4C68-82CF-E1DDBEE8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88" y="1398143"/>
            <a:ext cx="4577637" cy="40763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B3CFA3-9782-461E-842A-6A92E492F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88" y="5568699"/>
            <a:ext cx="4577636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4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1176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Session</a:t>
            </a:r>
            <a:r>
              <a:rPr lang="ko-KR" altLang="en-US" dirty="0">
                <a:latin typeface="+mn-ea"/>
              </a:rPr>
              <a:t>을 관리하는 </a:t>
            </a:r>
            <a:r>
              <a:rPr lang="en-US" altLang="ko-KR" dirty="0" err="1">
                <a:latin typeface="+mn-ea"/>
              </a:rPr>
              <a:t>CoreServer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F03773-C87C-48AA-9E24-F94AD75C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23" y="1324976"/>
            <a:ext cx="4196906" cy="50770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51B0DF-7118-40B8-8638-65392091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08" y="3511487"/>
            <a:ext cx="6392167" cy="2789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BAE2FF-5158-42E0-86B7-5796839E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408" y="1324976"/>
            <a:ext cx="6388307" cy="21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0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6EA8C-965F-4638-BA04-74B47A84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04" y="1602737"/>
            <a:ext cx="6992326" cy="45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4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BA842-B86A-49C4-A2FF-E5A50EF0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6" y="1500201"/>
            <a:ext cx="3664834" cy="2059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6FC6D7-FD2A-42F9-8ABE-633E39F8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90" y="1500201"/>
            <a:ext cx="6710122" cy="20596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351E62-D52F-4963-A27D-87214C2D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56" y="3740176"/>
            <a:ext cx="10467093" cy="23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8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A92785-7B2E-4EAD-BAFD-CEA2BB5F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59" y="4605306"/>
            <a:ext cx="4563326" cy="2857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FE3A91B-612A-4A1F-8F5B-AE4C00E6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59" y="1484367"/>
            <a:ext cx="4563325" cy="3905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3FCC68-4DF1-46F6-9CFD-8CAA56D15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59" y="2100559"/>
            <a:ext cx="10590527" cy="22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1F6F8A1-0EF2-4A44-8577-28A06EA0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06" y="1595783"/>
            <a:ext cx="10131761" cy="471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53774" y="94909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mssql</a:t>
            </a:r>
            <a:r>
              <a:rPr lang="ko-KR" altLang="en-US" dirty="0">
                <a:latin typeface="+mn-ea"/>
              </a:rPr>
              <a:t>을 담당하는 </a:t>
            </a:r>
            <a:r>
              <a:rPr lang="en-US" altLang="ko-KR" dirty="0" err="1">
                <a:latin typeface="+mn-ea"/>
              </a:rPr>
              <a:t>CoreDB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AccountDB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GameDB</a:t>
            </a:r>
            <a:r>
              <a:rPr lang="ko-KR" altLang="en-US" dirty="0">
                <a:latin typeface="+mn-ea"/>
              </a:rPr>
              <a:t>등은 </a:t>
            </a:r>
            <a:r>
              <a:rPr lang="en-US" altLang="ko-KR" dirty="0" err="1">
                <a:latin typeface="+mn-ea"/>
              </a:rPr>
              <a:t>CoreDB</a:t>
            </a:r>
            <a:r>
              <a:rPr lang="ko-KR" altLang="en-US" dirty="0">
                <a:latin typeface="+mn-ea"/>
              </a:rPr>
              <a:t>의 상속을 받음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C4FE4-D9FC-48C6-8A39-86576D93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3" y="1405078"/>
            <a:ext cx="2844179" cy="5029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D95737-511D-449F-B24A-C00B3ADF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42" y="2636127"/>
            <a:ext cx="7617380" cy="20503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7C400-5A66-423E-950E-EB8F4D2A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19" y="1404128"/>
            <a:ext cx="3496163" cy="10392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87739A-4A24-4D33-8CFF-16547917E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942" y="4810042"/>
            <a:ext cx="5489360" cy="16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2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D46142-81E5-435E-A8B5-77965AC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53" y="1375904"/>
            <a:ext cx="4152314" cy="51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979197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flatbuffer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파싱 결과파일을 </a:t>
            </a:r>
            <a:r>
              <a:rPr lang="ko-KR" altLang="en-US" dirty="0" err="1">
                <a:latin typeface="+mn-ea"/>
              </a:rPr>
              <a:t>파싱하여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PacketHandler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cpp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cs</a:t>
            </a:r>
            <a:r>
              <a:rPr lang="ko-KR" altLang="en-US" dirty="0">
                <a:latin typeface="+mn-ea"/>
              </a:rPr>
              <a:t>파일을 생성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B97BAD-7545-4227-874A-36414605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49" y="1782766"/>
            <a:ext cx="3496163" cy="3358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2AD48B-9FE6-4C7C-8FA5-0027EC39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08" y="1769375"/>
            <a:ext cx="6181274" cy="3353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64D2FC-01A5-42AD-98A2-9109F4B6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3" y="1782766"/>
            <a:ext cx="11053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6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862F8-E589-4B65-8A34-67B12D91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7" y="1464055"/>
            <a:ext cx="8323256" cy="838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79C70-AC50-467A-869F-A92DD3D0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7" y="2390523"/>
            <a:ext cx="10085685" cy="27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5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목록 전송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캐릭터 생성 기능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A73446-B9BE-4428-AFB9-FD1F3766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4" y="1593383"/>
            <a:ext cx="1705213" cy="1962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DD90E4-72D5-4A09-AA77-59BC456B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7" y="1583857"/>
            <a:ext cx="2162477" cy="37914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7F85DC-F776-4FE9-8AD6-58EE2023F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37" y="1564380"/>
            <a:ext cx="2676899" cy="1962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FBEFB7-9F8B-4063-BBC3-F551A0BB7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774" y="3603309"/>
            <a:ext cx="7373379" cy="177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5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B8421-CA5F-41B5-9F41-18D45CAC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47" y="1423312"/>
            <a:ext cx="5317738" cy="5072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0DE726-2536-4083-ABD7-A76869D8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0" y="1423312"/>
            <a:ext cx="5195856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2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85EE42-7D69-4BB6-B830-BF798918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8" y="1423312"/>
            <a:ext cx="5323226" cy="50720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BA326D-AFF9-4760-977B-9B8D2195C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2" y="1423311"/>
            <a:ext cx="5195854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0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생성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FB36-2C1D-4177-921C-C7288DBC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90" y="1423311"/>
            <a:ext cx="5528432" cy="50364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366C9F-2F57-4084-B376-E43883AC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31" y="1423311"/>
            <a:ext cx="4998484" cy="5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1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</a:rPr>
              <a:t>오브젝트 </a:t>
            </a:r>
            <a:r>
              <a:rPr lang="ko-KR" altLang="en-US" sz="1800" dirty="0" err="1">
                <a:latin typeface="+mn-ea"/>
              </a:rPr>
              <a:t>스폰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 err="1">
                <a:latin typeface="+mn-ea"/>
              </a:rPr>
              <a:t>디스폰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이동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스킬 사용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부활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2BFB87-E9AB-44B6-9451-E8AD0C21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28" y="1532099"/>
            <a:ext cx="2667372" cy="1896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4F5D12-82EB-4EF2-BBF8-024C02F0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8" y="3511488"/>
            <a:ext cx="8404087" cy="2951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2C04C0-9FFC-47A0-974F-FB29C9276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97" y="1498093"/>
            <a:ext cx="2029108" cy="4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8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 및 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A6524-74BA-4F71-922B-C40032DD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35" y="1441897"/>
            <a:ext cx="5182256" cy="4960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63096-04C2-4FC3-B6B1-943E6920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48" y="1436913"/>
            <a:ext cx="5346567" cy="49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오브젝트는 </a:t>
            </a:r>
            <a:r>
              <a:rPr lang="en-US" altLang="ko-KR" dirty="0">
                <a:latin typeface="+mn-ea"/>
              </a:rPr>
              <a:t>map</a:t>
            </a:r>
            <a:r>
              <a:rPr lang="ko-KR" altLang="en-US" dirty="0">
                <a:latin typeface="+mn-ea"/>
              </a:rPr>
              <a:t>으로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AEBE75-3554-4B04-8CDB-AF806EC5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6" y="1498094"/>
            <a:ext cx="5020501" cy="4997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4DC818-8FD4-42B6-A1A3-8C0967C8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61" y="1498094"/>
            <a:ext cx="5485354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브로드캐스트를</a:t>
            </a:r>
            <a:r>
              <a:rPr lang="ko-KR" altLang="en-US" dirty="0">
                <a:latin typeface="+mn-ea"/>
              </a:rPr>
              <a:t> 해당 섹터에만 전송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53875-1A00-414E-9471-448B5DE8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7" y="1498093"/>
            <a:ext cx="543630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26893-0EAD-4C72-A8BE-3DF99B72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88" y="1498093"/>
            <a:ext cx="509522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57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305FE1-42B3-4182-B8CB-19DE7026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1498093"/>
            <a:ext cx="5374056" cy="206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7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2284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flatbuffer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내용 일부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F32C493-72F5-4B38-A33D-28C59114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04" y="1603888"/>
            <a:ext cx="2152950" cy="3397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17B4FC-5F17-432F-92D2-B5D70EFC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21" y="1604513"/>
            <a:ext cx="4714531" cy="3396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B9050A-38A6-4F10-A99E-92056A3C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219" y="1603888"/>
            <a:ext cx="3243588" cy="34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78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EBB687-7D26-4DD4-BC59-8F559B1E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87" y="1498093"/>
            <a:ext cx="5084228" cy="499729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E9CE405-82A3-4410-9E0C-8A4EFDABC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97" y="1498093"/>
            <a:ext cx="5448429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77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충돌체크의 경우 </a:t>
            </a:r>
            <a:r>
              <a:rPr lang="en-US" altLang="ko-KR" dirty="0">
                <a:latin typeface="+mn-ea"/>
              </a:rPr>
              <a:t>index</a:t>
            </a:r>
            <a:r>
              <a:rPr lang="ko-KR" altLang="en-US" dirty="0">
                <a:latin typeface="+mn-ea"/>
              </a:rPr>
              <a:t>로 체크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0A93A4-0824-48C6-B717-B668456C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847" y="1498093"/>
            <a:ext cx="10579868" cy="28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8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93838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생성되는 파일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29B445-D83C-4558-AA5D-85B33C18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647869"/>
            <a:ext cx="3240000" cy="2033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A772E-0F20-4BE5-8309-8F5B61B6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23" y="1647867"/>
            <a:ext cx="3240000" cy="20334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05D6FD-A9CE-40B6-8FAB-65E7E863F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45" y="3877921"/>
            <a:ext cx="3506115" cy="2188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DBF5C6-A180-4FFE-86C2-E6558C99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7" y="3877921"/>
            <a:ext cx="3154538" cy="2188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82856A-6C24-4308-AC17-2D303D6C4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958" y="3877921"/>
            <a:ext cx="3576202" cy="2188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4353B-988E-4EF9-B9DA-F47B42F6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958" y="1647868"/>
            <a:ext cx="3576202" cy="20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1080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에 패킷 정의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자동으로 </a:t>
            </a:r>
            <a:r>
              <a:rPr lang="en-US" altLang="ko-KR" dirty="0" err="1">
                <a:latin typeface="+mn-ea"/>
              </a:rPr>
              <a:t>PacketGenerator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실행 및 </a:t>
            </a:r>
            <a:r>
              <a:rPr lang="en-US" altLang="ko-KR" dirty="0">
                <a:latin typeface="+mn-ea"/>
              </a:rPr>
              <a:t>Client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Server</a:t>
            </a:r>
            <a:r>
              <a:rPr lang="ko-KR" altLang="en-US" dirty="0">
                <a:latin typeface="+mn-ea"/>
              </a:rPr>
              <a:t>에 파일 복사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A2B1DC8-3766-4500-A88F-16F8F833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541881"/>
            <a:ext cx="3616324" cy="35152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145AC9-EF25-4D90-BDA4-721F43AD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4" y="1588501"/>
            <a:ext cx="5580063" cy="342190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3869B6C-DF12-47E7-B82D-A8F5C0781459}"/>
              </a:ext>
            </a:extLst>
          </p:cNvPr>
          <p:cNvSpPr txBox="1"/>
          <p:nvPr/>
        </p:nvSpPr>
        <p:spPr>
          <a:xfrm>
            <a:off x="2523921" y="5057097"/>
            <a:ext cx="719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배치파일의 코드는 더 길지만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길이가 길기때문에 생략</a:t>
            </a:r>
          </a:p>
        </p:txBody>
      </p:sp>
    </p:spTree>
    <p:extLst>
      <p:ext uri="{BB962C8B-B14F-4D97-AF65-F5344CB8AC3E}">
        <p14:creationId xmlns:p14="http://schemas.microsoft.com/office/powerpoint/2010/main" val="283998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5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결과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C0E118-87D9-4FD1-B3E1-E5BBD5FE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2" y="1530837"/>
            <a:ext cx="10276745" cy="46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088392" y="927628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엑셀파일을 </a:t>
            </a:r>
            <a:r>
              <a:rPr lang="en-US" altLang="ko-KR" dirty="0">
                <a:latin typeface="+mn-ea"/>
              </a:rPr>
              <a:t>Server, Client</a:t>
            </a:r>
            <a:r>
              <a:rPr lang="ko-KR" altLang="en-US" dirty="0">
                <a:latin typeface="+mn-ea"/>
              </a:rPr>
              <a:t>에 맞는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 변환</a:t>
            </a:r>
            <a:r>
              <a:rPr lang="en-US" altLang="ko-KR" dirty="0">
                <a:latin typeface="+mn-ea"/>
              </a:rPr>
              <a:t>, Sheet</a:t>
            </a:r>
            <a:r>
              <a:rPr lang="ko-KR" altLang="en-US" dirty="0">
                <a:latin typeface="+mn-ea"/>
              </a:rPr>
              <a:t>별로 </a:t>
            </a:r>
            <a:r>
              <a:rPr lang="en-US" altLang="ko-KR" dirty="0">
                <a:latin typeface="+mn-ea"/>
              </a:rPr>
              <a:t>csv</a:t>
            </a:r>
            <a:r>
              <a:rPr lang="ko-KR" altLang="en-US" dirty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13F675B-3BA7-48EE-A748-6370538E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08" y="757709"/>
            <a:ext cx="2580863" cy="923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4647EA-FE7B-4F6F-A8E6-7C147C21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7" y="1850958"/>
            <a:ext cx="1323345" cy="1981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741230-2ED5-48FA-A21D-3B071AEA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519" y="1850958"/>
            <a:ext cx="3937938" cy="4348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E8EF7C-FDE7-4543-944D-FD654FB76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68" y="1852853"/>
            <a:ext cx="5528515" cy="43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50380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폴더 또는 파일을 </a:t>
            </a:r>
            <a:r>
              <a:rPr lang="ko-KR" altLang="en-US" dirty="0" err="1">
                <a:latin typeface="+mn-ea"/>
              </a:rPr>
              <a:t>드래그하여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ExcelToCSV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EE77957-F4AC-4BEC-9C03-6595AB1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84" y="2159595"/>
            <a:ext cx="4207130" cy="4211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81B47-E570-41C4-8724-D8637F4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09" y="2189969"/>
            <a:ext cx="2762636" cy="1362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B0B8CC-25E3-46DF-8022-B67AA7AF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49" y="3748778"/>
            <a:ext cx="2819794" cy="17433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E05B51-DD58-4236-B81F-BA19C25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84" y="1533658"/>
            <a:ext cx="908811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6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6581</TotalTime>
  <Words>819</Words>
  <Application>Microsoft Office PowerPoint</Application>
  <PresentationFormat>와이드스크린</PresentationFormat>
  <Paragraphs>132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CookieRun Bold</vt:lpstr>
      <vt:lpstr>Arial</vt:lpstr>
      <vt:lpstr>맑은 고딕</vt:lpstr>
      <vt:lpstr>CookieRun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New Mri</cp:lastModifiedBy>
  <cp:revision>243</cp:revision>
  <dcterms:created xsi:type="dcterms:W3CDTF">2020-04-09T16:09:54Z</dcterms:created>
  <dcterms:modified xsi:type="dcterms:W3CDTF">2022-05-01T16:37:17Z</dcterms:modified>
</cp:coreProperties>
</file>